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3" r:id="rId2"/>
    <p:sldId id="293" r:id="rId3"/>
    <p:sldId id="284" r:id="rId4"/>
    <p:sldId id="285" r:id="rId5"/>
    <p:sldId id="258" r:id="rId6"/>
    <p:sldId id="292" r:id="rId7"/>
    <p:sldId id="264" r:id="rId8"/>
    <p:sldId id="265" r:id="rId9"/>
    <p:sldId id="261" r:id="rId10"/>
    <p:sldId id="269" r:id="rId11"/>
    <p:sldId id="267" r:id="rId12"/>
    <p:sldId id="277" r:id="rId13"/>
    <p:sldId id="256" r:id="rId14"/>
    <p:sldId id="287" r:id="rId15"/>
    <p:sldId id="286" r:id="rId16"/>
    <p:sldId id="288" r:id="rId17"/>
    <p:sldId id="289" r:id="rId18"/>
    <p:sldId id="280" r:id="rId19"/>
    <p:sldId id="276" r:id="rId20"/>
    <p:sldId id="282" r:id="rId21"/>
    <p:sldId id="281" r:id="rId22"/>
    <p:sldId id="274" r:id="rId23"/>
    <p:sldId id="290" r:id="rId24"/>
    <p:sldId id="291" r:id="rId25"/>
    <p:sldId id="260" r:id="rId26"/>
    <p:sldId id="271" r:id="rId27"/>
    <p:sldId id="272" r:id="rId28"/>
    <p:sldId id="275" r:id="rId29"/>
    <p:sldId id="273" r:id="rId30"/>
    <p:sldId id="278" r:id="rId31"/>
    <p:sldId id="259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221FC7-DAF7-46D4-8C6B-A8414A33A7E6}" v="7" dt="2025-06-21T14:22:59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29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00D6E-4543-4946-9735-45E6C142ACFD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96D27-2AB7-40D6-96F4-77A73431192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108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2023</a:t>
            </a:r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96D27-2AB7-40D6-96F4-77A73431192F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5795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BONEFFE     Nous sommes attentifs !!!!!!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96D27-2AB7-40D6-96F4-77A73431192F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511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ORGUE Saint Hubert EGHEZEE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96D27-2AB7-40D6-96F4-77A73431192F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078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F2437-E8ED-799B-EE6C-4E6C2B832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BE5B7A-EE94-CD9C-F970-7189A8642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7A9594-B69E-3093-262A-12CC6327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060BF0-8A3A-C80D-A33F-B57E5C8F4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5DE2D9-EDCE-5F8A-0794-883A1E07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983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2D473-0184-95FD-B07F-A5FF098C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716059-1F5C-D74C-CE11-0857F3E96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CD6AF5-B8A0-4B94-526C-D01E198F2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FDBA7B-3839-6530-D248-20C82615B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35993D-C4C2-485D-1DA0-612E6FF1A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6515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7DE93AF-8D57-1914-D29B-3317A7F9F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08745F-F8EE-F7BD-540D-94F237B2A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E4C5EE-7D0A-4807-84C4-9B4422176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D9E88C-B8F7-6D75-1078-79259F50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93A696-9705-98AF-553F-F2D905BF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6586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1B978-7C54-3937-12D9-98916F8C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7D073-6A70-F22C-4141-91C6D47ED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0CA5B9-E605-0F98-4A8F-405869BA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76CE06-C6D5-FCF3-F0AF-8E5544FD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A3FC1B-C420-5D1E-5024-AA5832F7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8532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ABD30-A511-7788-ABFD-7D9553EEE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614FD7-1927-5C03-C2D4-3FBB2B4D9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640337-98BF-47A7-B37C-16ABF1AA9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D4C167-F595-7818-A5F6-C5349B9B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87F5DF-89E7-A589-0F2B-16668B8E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54208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F1A0E-DACF-0FA4-7D42-1DEEE855B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6D203D-0C7C-83CE-CF4C-9A64920E5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960AC0-8B5F-EBA2-FF0E-7BD7213C7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7216CC-7BFD-7C2E-D402-FA09BA4F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C23133-996E-6B92-3647-8854C99ED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B69F75-CB19-D482-D024-B2E4B5A7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864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0066F9-EB7D-3185-794A-74C9F1A7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3695CF-0913-479F-5819-89700CFE3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F3C32C-4AEE-5C74-B596-E8B4AE8B4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5D44BB-D725-0439-0E46-70EEF2598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8500201-443E-ACC8-D924-345F11642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AB1E25-BC63-D0BF-7E54-A254B293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C1FA89-F671-301F-AB51-91C5D7FE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15D9253-0CB0-CE9D-D7EE-2FBF46BD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57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6523B-3872-0F49-122F-728B293E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9FBB97-33FB-A0C4-AA30-9E822EFC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7FE1DA-B824-AFB4-528A-0B78976A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7B8921-BE1A-57F4-06F9-94EDEDAE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8727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1B4F1A-1116-A3B9-6178-F6EC5AB8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0D9A4F-231E-A298-867B-E9459AD8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ED3443-B261-E834-1339-F448CB4C1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340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83052-F07F-126E-5685-D71D9AD18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FFCB-4040-C0F7-576C-84DAB317E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DC118B-5C1C-4BF5-05AA-D0082AAC0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6045D8-9A04-2A37-B445-E0BD49EB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CB3C3B-3ABC-C93F-8835-51D49FCEA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2A8DE2-A7AF-C529-71C3-2146EBDB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8437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5722CE-17A7-BB17-A952-F3CDECDC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A8B3877-DDDE-688B-4AA0-597B3C76D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F70517-5FF1-787C-F521-BF501D93E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4C3E2C-5968-E91E-AEAC-B696822F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90B204-5651-3236-0386-9D82822A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72D33C-C2C6-8A38-5324-E44738DF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0257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CDDEB9-D25A-5D58-1037-975EBF0B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B18241-14F5-0516-543E-CB070E447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D793F1-D041-9C0C-D705-211067368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AEC9D4-2FBA-45B7-8596-55EDA675DC32}" type="datetimeFigureOut">
              <a:rPr lang="fr-BE" smtClean="0"/>
              <a:t>25-06-25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1059EA-8FE4-B00F-6AFA-AF92E290F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BCAAC0-0E54-0B0B-BFA6-5DD24734A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EA7317-624F-409A-80D0-321CE7FCFD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93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 27" descr="Une image contenant musique, personne, piano, intérieur&#10;&#10;Le contenu généré par l’IA peut être incorrect.">
            <a:extLst>
              <a:ext uri="{FF2B5EF4-FFF2-40B4-BE49-F238E27FC236}">
                <a16:creationId xmlns:a16="http://schemas.microsoft.com/office/drawing/2014/main" id="{C90D8F0D-9470-C7E5-96E1-217E75FCA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r="2539" b="909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AB1C54-79FC-147C-D3C4-0AB23F9AD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319137" cy="1891425"/>
          </a:xfrm>
        </p:spPr>
        <p:txBody>
          <a:bodyPr anchor="b">
            <a:normAutofit fontScale="90000"/>
          </a:bodyPr>
          <a:lstStyle/>
          <a:p>
            <a:pPr algn="l"/>
            <a:r>
              <a:rPr lang="fr-BE" sz="4400" dirty="0">
                <a:latin typeface="Century Schoolbook"/>
                <a:cs typeface="Sakkal Majalla"/>
              </a:rPr>
              <a:t>JUBILE</a:t>
            </a:r>
            <a:br>
              <a:rPr lang="fr-BE" sz="4400" dirty="0">
                <a:latin typeface="Century Schoolbook"/>
                <a:cs typeface="Sakkal Majalla"/>
              </a:rPr>
            </a:br>
            <a:r>
              <a:rPr lang="fr-BE" sz="4400" dirty="0">
                <a:latin typeface="Century Schoolbook"/>
                <a:cs typeface="Sakkal Majalla"/>
              </a:rPr>
              <a:t> DE </a:t>
            </a:r>
            <a:br>
              <a:rPr lang="fr-BE" sz="4400" dirty="0">
                <a:latin typeface="Century Schoolbook"/>
                <a:cs typeface="Sakkal Majalla"/>
              </a:rPr>
            </a:br>
            <a:r>
              <a:rPr lang="fr-BE" sz="4400" dirty="0">
                <a:latin typeface="Century Schoolbook"/>
                <a:cs typeface="Sakkal Majalla"/>
              </a:rPr>
              <a:t>JACKY WAUTELET</a:t>
            </a:r>
            <a:endParaRPr lang="fr-BE" sz="4400" dirty="0">
              <a:latin typeface="Century Schoolbook" panose="02040604050505020304" pitchFamily="18" charset="0"/>
              <a:cs typeface="Sakkal Majalla" panose="020F0502020204030204" pitchFamily="2" charset="-78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0214AD-40C1-1F92-B964-3D8B50349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79" y="4872923"/>
            <a:ext cx="5126954" cy="1574530"/>
          </a:xfrm>
        </p:spPr>
        <p:txBody>
          <a:bodyPr>
            <a:normAutofit/>
          </a:bodyPr>
          <a:lstStyle/>
          <a:p>
            <a:pPr algn="l"/>
            <a:r>
              <a:rPr lang="fr-BE" sz="2000" b="1">
                <a:latin typeface="Century Schoolbook" panose="02040604050505020304" pitchFamily="18" charset="0"/>
              </a:rPr>
              <a:t>NOTRE ORGANISTE DEPUIS 50 ANS</a:t>
            </a:r>
          </a:p>
          <a:p>
            <a:pPr algn="l"/>
            <a:r>
              <a:rPr lang="fr-BE" sz="2000" b="1">
                <a:latin typeface="Century Schoolbook" panose="02040604050505020304" pitchFamily="18" charset="0"/>
              </a:rPr>
              <a:t>                   </a:t>
            </a:r>
            <a:r>
              <a:rPr lang="fr-BE" sz="2000" b="1" i="1">
                <a:latin typeface="Century Schoolbook" panose="02040604050505020304" pitchFamily="18" charset="0"/>
              </a:rPr>
              <a:t>Eghezée, le 22 juin 2025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110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04A8C-13E5-E595-A2D9-2F5D96F3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                                   2016</a:t>
            </a:r>
          </a:p>
        </p:txBody>
      </p:sp>
      <p:pic>
        <p:nvPicPr>
          <p:cNvPr id="2050" name="Picture 2" descr="Concert de saison et crèche vivante ">
            <a:extLst>
              <a:ext uri="{FF2B5EF4-FFF2-40B4-BE49-F238E27FC236}">
                <a16:creationId xmlns:a16="http://schemas.microsoft.com/office/drawing/2014/main" id="{BE11406F-BE4E-CF5C-090F-9972F39AFD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95" y="2107769"/>
            <a:ext cx="6168325" cy="41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002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CEB2556-D7A3-F93A-61A9-B7C4BFDA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78" y="0"/>
            <a:ext cx="6183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26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38B9B-3A59-06EC-8DC0-BFAF6E9C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                                   HANRET  </a:t>
            </a:r>
          </a:p>
        </p:txBody>
      </p:sp>
      <p:pic>
        <p:nvPicPr>
          <p:cNvPr id="5" name="Espace réservé du contenu 4" descr="Une image contenant habits, personne, culte, lieu de culte&#10;&#10;Le contenu généré par l’IA peut être incorrect.">
            <a:extLst>
              <a:ext uri="{FF2B5EF4-FFF2-40B4-BE49-F238E27FC236}">
                <a16:creationId xmlns:a16="http://schemas.microsoft.com/office/drawing/2014/main" id="{81E7CF06-84DB-0C67-DF3F-11C5DDF77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54" y="1825625"/>
            <a:ext cx="7020732" cy="4667250"/>
          </a:xfrm>
        </p:spPr>
      </p:pic>
    </p:spTree>
    <p:extLst>
      <p:ext uri="{BB962C8B-B14F-4D97-AF65-F5344CB8AC3E}">
        <p14:creationId xmlns:p14="http://schemas.microsoft.com/office/powerpoint/2010/main" val="160513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230DCF0-DD46-FAB4-59A6-9157680A7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/>
              <a:t>        </a:t>
            </a:r>
            <a:r>
              <a:rPr lang="fr-BE" sz="4000"/>
              <a:t>Mais aussi un bon moment avec les Petits Chanteurs de France                    </a:t>
            </a:r>
            <a:r>
              <a:rPr lang="fr-BE" sz="4000" i="1"/>
              <a:t>(Cherchez l’intrus </a:t>
            </a:r>
            <a:r>
              <a:rPr lang="fr-BE" sz="4000">
                <a:sym typeface="Wingdings" panose="05000000000000000000" pitchFamily="2" charset="2"/>
              </a:rPr>
              <a:t></a:t>
            </a:r>
            <a:r>
              <a:rPr lang="fr-BE" sz="4000" i="1">
                <a:sym typeface="Wingdings" panose="05000000000000000000" pitchFamily="2" charset="2"/>
              </a:rPr>
              <a:t>)</a:t>
            </a:r>
            <a:r>
              <a:rPr lang="fr-BE" sz="4000" i="1"/>
              <a:t> </a:t>
            </a:r>
          </a:p>
        </p:txBody>
      </p:sp>
      <p:pic>
        <p:nvPicPr>
          <p:cNvPr id="7" name="Espace réservé du contenu 6" descr="Une image contenant personne, habits, culte, lieu de culte&#10;&#10;Le contenu généré par l’IA peut être incorrect.">
            <a:extLst>
              <a:ext uri="{FF2B5EF4-FFF2-40B4-BE49-F238E27FC236}">
                <a16:creationId xmlns:a16="http://schemas.microsoft.com/office/drawing/2014/main" id="{3D3F6ACE-151C-25C5-4AA4-391578899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36" y="2076773"/>
            <a:ext cx="6183823" cy="4416102"/>
          </a:xfrm>
        </p:spPr>
      </p:pic>
    </p:spTree>
    <p:extLst>
      <p:ext uri="{BB962C8B-B14F-4D97-AF65-F5344CB8AC3E}">
        <p14:creationId xmlns:p14="http://schemas.microsoft.com/office/powerpoint/2010/main" val="2067854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istorique de San Damiano – Reine du Triomphe de San Damiano Pèlerinage">
            <a:extLst>
              <a:ext uri="{FF2B5EF4-FFF2-40B4-BE49-F238E27FC236}">
                <a16:creationId xmlns:a16="http://schemas.microsoft.com/office/drawing/2014/main" id="{C0349677-A644-75CC-711C-698867E0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75"/>
          <a:stretch>
            <a:fillRect/>
          </a:stretch>
        </p:blipFill>
        <p:spPr bwMode="auto"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8BA388D-7A0E-E8E3-B548-4B3230A1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Jacky chez lui … à San Damiano</a:t>
            </a:r>
          </a:p>
        </p:txBody>
      </p:sp>
      <p:pic>
        <p:nvPicPr>
          <p:cNvPr id="2050" name="Picture 2" descr="Sanctuary of San Damiano - Visit Assisi">
            <a:extLst>
              <a:ext uri="{FF2B5EF4-FFF2-40B4-BE49-F238E27FC236}">
                <a16:creationId xmlns:a16="http://schemas.microsoft.com/office/drawing/2014/main" id="{FBECE18B-EA59-A47F-3804-425A6450A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1" r="6238" b="-1"/>
          <a:stretch>
            <a:fillRect/>
          </a:stretch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03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90E566-909B-7B2B-C0FC-C91E7741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  </a:t>
            </a:r>
            <a:r>
              <a:rPr lang="fr-BE" sz="4000"/>
              <a:t>Faisant découvrir son amour pour San Damiano </a:t>
            </a:r>
            <a:endParaRPr lang="fr-BE"/>
          </a:p>
        </p:txBody>
      </p:sp>
      <p:pic>
        <p:nvPicPr>
          <p:cNvPr id="4" name="Image 3" descr="Une image contenant capture d’écran, plein air, Papier photographique, personnes&#10;&#10;Le contenu généré par l’IA peut être incorrect.">
            <a:extLst>
              <a:ext uri="{FF2B5EF4-FFF2-40B4-BE49-F238E27FC236}">
                <a16:creationId xmlns:a16="http://schemas.microsoft.com/office/drawing/2014/main" id="{EF78AA35-A398-AFAA-11F2-B3BFA2D39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2" t="1290" r="2269" b="52258"/>
          <a:stretch>
            <a:fillRect/>
          </a:stretch>
        </p:blipFill>
        <p:spPr>
          <a:xfrm>
            <a:off x="2979174" y="2074605"/>
            <a:ext cx="6479457" cy="431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44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00A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plante, arbre, art, plein air&#10;&#10;Le contenu généré par l’IA peut être incorrect.">
            <a:extLst>
              <a:ext uri="{FF2B5EF4-FFF2-40B4-BE49-F238E27FC236}">
                <a16:creationId xmlns:a16="http://schemas.microsoft.com/office/drawing/2014/main" id="{23B5CE68-7DE8-E67B-9E80-9C9015399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2" b="33333"/>
          <a:stretch>
            <a:fillRect/>
          </a:stretch>
        </p:blipFill>
        <p:spPr>
          <a:xfrm>
            <a:off x="1691509" y="643467"/>
            <a:ext cx="1717025" cy="2475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00A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haussures, habits, plein air, arbre&#10;&#10;Le contenu généré par l’IA peut être incorrect.">
            <a:extLst>
              <a:ext uri="{FF2B5EF4-FFF2-40B4-BE49-F238E27FC236}">
                <a16:creationId xmlns:a16="http://schemas.microsoft.com/office/drawing/2014/main" id="{7476B214-C29C-0CC2-BDEB-6D85C6551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2294" b="52258"/>
          <a:stretch>
            <a:fillRect/>
          </a:stretch>
        </p:blipFill>
        <p:spPr>
          <a:xfrm>
            <a:off x="716225" y="3748194"/>
            <a:ext cx="3667592" cy="24716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habits, chaussures, collag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95FF096-1942-7ED5-5AC8-0A2705B3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164" b="53835"/>
          <a:stretch>
            <a:fillRect/>
          </a:stretch>
        </p:blipFill>
        <p:spPr>
          <a:xfrm>
            <a:off x="5144764" y="1185814"/>
            <a:ext cx="6410084" cy="45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1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D49698-86CA-5D80-12C2-6B6B4E77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D’ agréables moments de partage…</a:t>
            </a:r>
            <a:endParaRPr lang="fr-BE"/>
          </a:p>
        </p:txBody>
      </p:sp>
      <p:pic>
        <p:nvPicPr>
          <p:cNvPr id="4" name="Image 3" descr="Une image contenant habits, homm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61CCF2FD-27B8-7F18-030D-782203E01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9" t="1864" r="3728" b="52115"/>
          <a:stretch>
            <a:fillRect/>
          </a:stretch>
        </p:blipFill>
        <p:spPr>
          <a:xfrm>
            <a:off x="530941" y="1769806"/>
            <a:ext cx="3490547" cy="2300750"/>
          </a:xfrm>
          <a:prstGeom prst="rect">
            <a:avLst/>
          </a:prstGeom>
        </p:spPr>
      </p:pic>
      <p:pic>
        <p:nvPicPr>
          <p:cNvPr id="5" name="Espace réservé du contenu 4" descr="Une image contenant personne, habits, intérieur, Visage humain&#10;&#10;Le contenu généré par l’IA peut être incorrect.">
            <a:extLst>
              <a:ext uri="{FF2B5EF4-FFF2-40B4-BE49-F238E27FC236}">
                <a16:creationId xmlns:a16="http://schemas.microsoft.com/office/drawing/2014/main" id="{5B7B8D2B-4860-06EC-5969-6E05B9BCA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29" y="1769806"/>
            <a:ext cx="3250143" cy="3330356"/>
          </a:xfrm>
          <a:prstGeom prst="rect">
            <a:avLst/>
          </a:prstGeom>
        </p:spPr>
      </p:pic>
      <p:pic>
        <p:nvPicPr>
          <p:cNvPr id="7" name="Image 6" descr="Une image contenant mur, fenêtre, personne&#10;&#10;Le contenu généré par l’IA peut être incorrect.">
            <a:extLst>
              <a:ext uri="{FF2B5EF4-FFF2-40B4-BE49-F238E27FC236}">
                <a16:creationId xmlns:a16="http://schemas.microsoft.com/office/drawing/2014/main" id="{A982365C-4135-D505-CAAE-149025210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7" b="32330"/>
          <a:stretch>
            <a:fillRect/>
          </a:stretch>
        </p:blipFill>
        <p:spPr>
          <a:xfrm>
            <a:off x="4382628" y="2104105"/>
            <a:ext cx="3114570" cy="46408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9802DAD-14A3-7B73-2769-4136103639A7}"/>
              </a:ext>
            </a:extLst>
          </p:cNvPr>
          <p:cNvSpPr txBox="1"/>
          <p:nvPr/>
        </p:nvSpPr>
        <p:spPr>
          <a:xfrm>
            <a:off x="4866968" y="1553497"/>
            <a:ext cx="212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rgbClr val="00B050"/>
                </a:solidFill>
              </a:rPr>
              <a:t>70 ans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DDB662-5BA9-D87F-112B-9526CF6A5EB0}"/>
              </a:ext>
            </a:extLst>
          </p:cNvPr>
          <p:cNvSpPr txBox="1"/>
          <p:nvPr/>
        </p:nvSpPr>
        <p:spPr>
          <a:xfrm>
            <a:off x="838200" y="4340942"/>
            <a:ext cx="212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rgbClr val="00B050"/>
                </a:solidFill>
              </a:rPr>
              <a:t>Souper Chorale</a:t>
            </a:r>
          </a:p>
        </p:txBody>
      </p:sp>
    </p:spTree>
    <p:extLst>
      <p:ext uri="{BB962C8B-B14F-4D97-AF65-F5344CB8AC3E}">
        <p14:creationId xmlns:p14="http://schemas.microsoft.com/office/powerpoint/2010/main" val="3326234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9FD83-7DD2-2565-61CC-8FB4D956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   On se décide…….. Car j’ai soif !!!!!!</a:t>
            </a:r>
          </a:p>
        </p:txBody>
      </p:sp>
      <p:pic>
        <p:nvPicPr>
          <p:cNvPr id="5" name="Espace réservé du contenu 4" descr="Une image contenant habits, personne, mur, intérieur&#10;&#10;Le contenu généré par l’IA peut être incorrect.">
            <a:extLst>
              <a:ext uri="{FF2B5EF4-FFF2-40B4-BE49-F238E27FC236}">
                <a16:creationId xmlns:a16="http://schemas.microsoft.com/office/drawing/2014/main" id="{79E237BE-08BB-658E-5F48-427DCB9FA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23" y="1935702"/>
            <a:ext cx="4916137" cy="4695985"/>
          </a:xfrm>
        </p:spPr>
      </p:pic>
    </p:spTree>
    <p:extLst>
      <p:ext uri="{BB962C8B-B14F-4D97-AF65-F5344CB8AC3E}">
        <p14:creationId xmlns:p14="http://schemas.microsoft.com/office/powerpoint/2010/main" val="1057929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D784E-F011-8D40-358B-5084DA1E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2398"/>
          </a:xfrm>
        </p:spPr>
        <p:txBody>
          <a:bodyPr/>
          <a:lstStyle/>
          <a:p>
            <a:r>
              <a:rPr lang="fr-BE"/>
              <a:t>                            </a:t>
            </a:r>
          </a:p>
        </p:txBody>
      </p:sp>
      <p:pic>
        <p:nvPicPr>
          <p:cNvPr id="9" name="Espace réservé du contenu 8" descr="Une image contenant habits, personne, vaisselle, Visage humain&#10;&#10;Le contenu généré par l’IA peut être incorrect.">
            <a:extLst>
              <a:ext uri="{FF2B5EF4-FFF2-40B4-BE49-F238E27FC236}">
                <a16:creationId xmlns:a16="http://schemas.microsoft.com/office/drawing/2014/main" id="{C34628D7-CD7C-97BB-42A7-0F651C37F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03" y="1557385"/>
            <a:ext cx="4505007" cy="5150519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DE2E3E1-A956-6046-ABCD-B6CAD24C6062}"/>
              </a:ext>
            </a:extLst>
          </p:cNvPr>
          <p:cNvSpPr txBox="1"/>
          <p:nvPr/>
        </p:nvSpPr>
        <p:spPr>
          <a:xfrm>
            <a:off x="2497393" y="471948"/>
            <a:ext cx="665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>
                <a:latin typeface="+mj-lt"/>
                <a:ea typeface="+mj-ea"/>
                <a:cs typeface="+mj-cs"/>
              </a:rPr>
              <a:t>Mais jamais d’alcool…LUI !!!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A0D78B6-EBB8-D937-DDA1-530AEE00DD69}"/>
              </a:ext>
            </a:extLst>
          </p:cNvPr>
          <p:cNvCxnSpPr>
            <a:cxnSpLocks/>
          </p:cNvCxnSpPr>
          <p:nvPr/>
        </p:nvCxnSpPr>
        <p:spPr>
          <a:xfrm>
            <a:off x="5201265" y="3952568"/>
            <a:ext cx="983225" cy="6980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B173324-0F07-3A34-6B48-D7AABC391BF5}"/>
              </a:ext>
            </a:extLst>
          </p:cNvPr>
          <p:cNvCxnSpPr>
            <a:cxnSpLocks/>
          </p:cNvCxnSpPr>
          <p:nvPr/>
        </p:nvCxnSpPr>
        <p:spPr>
          <a:xfrm>
            <a:off x="5378245" y="5043948"/>
            <a:ext cx="1106128" cy="467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183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FE0D4B-CDB9-7851-C3FC-39A0AECD8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86" y="0"/>
            <a:ext cx="3581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53115"/>
      </p:ext>
    </p:extLst>
  </p:cSld>
  <p:clrMapOvr>
    <a:masterClrMapping/>
  </p:clrMapOvr>
  <p:transition spd="slow" advTm="11021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AC048-DFB5-BFF5-96C3-DF4363836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/>
              <a:t>Qui est  la vedette ????</a:t>
            </a:r>
          </a:p>
        </p:txBody>
      </p:sp>
      <p:pic>
        <p:nvPicPr>
          <p:cNvPr id="5" name="Espace réservé du contenu 4" descr="Une image contenant personne, habits, homme, art&#10;&#10;Le contenu généré par l’IA peut être incorrect.">
            <a:extLst>
              <a:ext uri="{FF2B5EF4-FFF2-40B4-BE49-F238E27FC236}">
                <a16:creationId xmlns:a16="http://schemas.microsoft.com/office/drawing/2014/main" id="{E173DE7F-10D7-8181-2B00-F9929C046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3330" y="1679010"/>
            <a:ext cx="5006657" cy="4621080"/>
          </a:xfrm>
        </p:spPr>
      </p:pic>
    </p:spTree>
    <p:extLst>
      <p:ext uri="{BB962C8B-B14F-4D97-AF65-F5344CB8AC3E}">
        <p14:creationId xmlns:p14="http://schemas.microsoft.com/office/powerpoint/2010/main" val="331003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D20C6F-86E7-C413-EDB6-A9723B3F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               On  cherche  Philippe !!!! </a:t>
            </a:r>
          </a:p>
        </p:txBody>
      </p:sp>
      <p:pic>
        <p:nvPicPr>
          <p:cNvPr id="4" name="Espace réservé du contenu 3" descr="Une image contenant habits, personne, chaussures, Visage humain&#10;&#10;Le contenu généré par l’IA peut être incorrect.">
            <a:extLst>
              <a:ext uri="{FF2B5EF4-FFF2-40B4-BE49-F238E27FC236}">
                <a16:creationId xmlns:a16="http://schemas.microsoft.com/office/drawing/2014/main" id="{A440FE16-0400-A88E-00D2-00F30409E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618536" y="1771869"/>
            <a:ext cx="5410317" cy="450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15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30991-E98A-D1B5-EE32-43DDE3BD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                              Un beau groupe</a:t>
            </a:r>
          </a:p>
        </p:txBody>
      </p:sp>
      <p:pic>
        <p:nvPicPr>
          <p:cNvPr id="5" name="Espace réservé du contenu 4" descr="Une image contenant Visage humain, habits, personne, mur&#10;&#10;Le contenu généré par l’IA peut être incorrect.">
            <a:extLst>
              <a:ext uri="{FF2B5EF4-FFF2-40B4-BE49-F238E27FC236}">
                <a16:creationId xmlns:a16="http://schemas.microsoft.com/office/drawing/2014/main" id="{39C31559-E4FC-3A1E-5065-FF78F1B77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6080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C3587-6AD6-9ADB-1727-CA01B0B2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/>
              <a:t>Toujours en chantant</a:t>
            </a:r>
            <a:br>
              <a:rPr lang="fr-BE"/>
            </a:br>
            <a:r>
              <a:rPr lang="fr-BE"/>
              <a:t>						 </a:t>
            </a:r>
            <a:r>
              <a:rPr lang="fr-BE" sz="2800" i="1"/>
              <a:t>(Pensées pour Madeleine et </a:t>
            </a:r>
            <a:r>
              <a:rPr lang="fr-BE" sz="2800" i="1" err="1"/>
              <a:t>Sissine</a:t>
            </a:r>
            <a:r>
              <a:rPr lang="fr-BE" sz="2800" i="1"/>
              <a:t>)</a:t>
            </a:r>
            <a:endParaRPr lang="fr-BE" i="1"/>
          </a:p>
        </p:txBody>
      </p:sp>
      <p:pic>
        <p:nvPicPr>
          <p:cNvPr id="4" name="Image 3" descr="Une image contenant habits, homme, personne, mur&#10;&#10;Le contenu généré par l’IA peut être incorrect.">
            <a:extLst>
              <a:ext uri="{FF2B5EF4-FFF2-40B4-BE49-F238E27FC236}">
                <a16:creationId xmlns:a16="http://schemas.microsoft.com/office/drawing/2014/main" id="{BA0995DC-63F4-3EA6-8056-728E62FE3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1" b="54552"/>
          <a:stretch>
            <a:fillRect/>
          </a:stretch>
        </p:blipFill>
        <p:spPr>
          <a:xfrm>
            <a:off x="442452" y="2133600"/>
            <a:ext cx="5484144" cy="3116826"/>
          </a:xfrm>
          <a:prstGeom prst="rect">
            <a:avLst/>
          </a:prstGeom>
        </p:spPr>
      </p:pic>
      <p:pic>
        <p:nvPicPr>
          <p:cNvPr id="6" name="Image 5" descr="Une image contenant habits, personne, homme, femme&#10;&#10;Le contenu généré par l’IA peut être incorrect.">
            <a:extLst>
              <a:ext uri="{FF2B5EF4-FFF2-40B4-BE49-F238E27FC236}">
                <a16:creationId xmlns:a16="http://schemas.microsoft.com/office/drawing/2014/main" id="{86E1676D-3FB4-4F2F-65A8-F58D2FC39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2" r="50000"/>
          <a:stretch>
            <a:fillRect/>
          </a:stretch>
        </p:blipFill>
        <p:spPr>
          <a:xfrm>
            <a:off x="6776682" y="3429000"/>
            <a:ext cx="4717228" cy="31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0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5F436-B28E-C3F3-DB93-0D7C06992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B5FFDC-AB4A-485A-7CEE-F2E57BA56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32" y="186198"/>
            <a:ext cx="8895735" cy="66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5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B668B-DCB2-3783-F4A4-9C88CBB7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/>
              <a:t>Une voie(x) toute tracée…</a:t>
            </a:r>
          </a:p>
        </p:txBody>
      </p:sp>
      <p:pic>
        <p:nvPicPr>
          <p:cNvPr id="6" name="Espace réservé du contenu 5" descr="Une image contenant habits, texte, journal, personne&#10;&#10;Le contenu généré par l’IA peut être incorrect.">
            <a:extLst>
              <a:ext uri="{FF2B5EF4-FFF2-40B4-BE49-F238E27FC236}">
                <a16:creationId xmlns:a16="http://schemas.microsoft.com/office/drawing/2014/main" id="{FF7E6C7A-8259-242E-A80B-DABB7992B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07" y="1690688"/>
            <a:ext cx="2722121" cy="4942587"/>
          </a:xfrm>
        </p:spPr>
      </p:pic>
    </p:spTree>
    <p:extLst>
      <p:ext uri="{BB962C8B-B14F-4D97-AF65-F5344CB8AC3E}">
        <p14:creationId xmlns:p14="http://schemas.microsoft.com/office/powerpoint/2010/main" val="2782286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D02AC-D957-2251-DD3E-F8AB42633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2858" cy="1325563"/>
          </a:xfrm>
        </p:spPr>
        <p:txBody>
          <a:bodyPr/>
          <a:lstStyle/>
          <a:p>
            <a:r>
              <a:rPr lang="fr-FR" b="0" i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On ne sait jamais quand vient l'inspiration !</a:t>
            </a:r>
            <a:endParaRPr lang="fr-BE"/>
          </a:p>
        </p:txBody>
      </p:sp>
      <p:pic>
        <p:nvPicPr>
          <p:cNvPr id="1026" name="Picture 2" descr="Aucune description de photo disponible.">
            <a:extLst>
              <a:ext uri="{FF2B5EF4-FFF2-40B4-BE49-F238E27FC236}">
                <a16:creationId xmlns:a16="http://schemas.microsoft.com/office/drawing/2014/main" id="{4AB49F30-E129-C66A-3B98-53D615D8D6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12" y="1406014"/>
            <a:ext cx="4209824" cy="52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500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cune description de photo disponible.">
            <a:extLst>
              <a:ext uri="{FF2B5EF4-FFF2-40B4-BE49-F238E27FC236}">
                <a16:creationId xmlns:a16="http://schemas.microsoft.com/office/drawing/2014/main" id="{B8F7D884-E38A-62C2-1071-C589EFA6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4876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30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abits, personne, plein air, Visage humain&#10;&#10;Le contenu généré par l’IA peut être incorrect.">
            <a:extLst>
              <a:ext uri="{FF2B5EF4-FFF2-40B4-BE49-F238E27FC236}">
                <a16:creationId xmlns:a16="http://schemas.microsoft.com/office/drawing/2014/main" id="{0EDB94C5-53DB-907E-2F47-FDFB3E941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DA95C3-5DB8-367B-653E-F632341F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Attention      mouette !!!!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69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7D05A-4808-80F4-6D86-4BB54F6E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                       Une décoration de plus !!!!</a:t>
            </a:r>
          </a:p>
        </p:txBody>
      </p:sp>
      <p:pic>
        <p:nvPicPr>
          <p:cNvPr id="8" name="Espace réservé du contenu 7" descr="Une image contenant personne, Visage humain, habits, verres&#10;&#10;Le contenu généré par l’IA peut être incorrect.">
            <a:extLst>
              <a:ext uri="{FF2B5EF4-FFF2-40B4-BE49-F238E27FC236}">
                <a16:creationId xmlns:a16="http://schemas.microsoft.com/office/drawing/2014/main" id="{464D38D5-F21B-8DD8-D546-49FB4E342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4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51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398F4D-24C4-57AA-1A2D-B82BDDD7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Jacky virtuose des claviers, fait vibrer l’orgue avec passion…</a:t>
            </a:r>
            <a:endParaRPr lang="fr-BE"/>
          </a:p>
        </p:txBody>
      </p:sp>
      <p:pic>
        <p:nvPicPr>
          <p:cNvPr id="4" name="Image 3" descr="Une image contenant musique, habits, piano, Visage humain&#10;&#10;Le contenu généré par l’IA peut être incorrect.">
            <a:extLst>
              <a:ext uri="{FF2B5EF4-FFF2-40B4-BE49-F238E27FC236}">
                <a16:creationId xmlns:a16="http://schemas.microsoft.com/office/drawing/2014/main" id="{E682581B-9FEE-5316-E146-A6880FDE6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89" r="1809" b="51482"/>
          <a:stretch>
            <a:fillRect/>
          </a:stretch>
        </p:blipFill>
        <p:spPr>
          <a:xfrm>
            <a:off x="2882900" y="2003424"/>
            <a:ext cx="6388100" cy="430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49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F7957-A197-CC72-F71E-23A1E27B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               </a:t>
            </a:r>
          </a:p>
        </p:txBody>
      </p:sp>
      <p:pic>
        <p:nvPicPr>
          <p:cNvPr id="5" name="Espace réservé du contenu 4" descr="Une image contenant habits, personne, culte, rituel&#10;&#10;Le contenu généré par l’IA peut être incorrect.">
            <a:extLst>
              <a:ext uri="{FF2B5EF4-FFF2-40B4-BE49-F238E27FC236}">
                <a16:creationId xmlns:a16="http://schemas.microsoft.com/office/drawing/2014/main" id="{02BB8BA7-3D77-BC2C-9F0A-E1CFC2AAE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38" y="1825625"/>
            <a:ext cx="4835470" cy="466725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3C24AB-3D3B-7E1F-327F-F8BAF1C82D64}"/>
              </a:ext>
            </a:extLst>
          </p:cNvPr>
          <p:cNvSpPr txBox="1"/>
          <p:nvPr/>
        </p:nvSpPr>
        <p:spPr>
          <a:xfrm>
            <a:off x="1356852" y="707923"/>
            <a:ext cx="9566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>
                <a:solidFill>
                  <a:srgbClr val="000000"/>
                </a:solidFill>
                <a:latin typeface="Aptos Display" panose="020B0004020202020204" pitchFamily="34" charset="0"/>
                <a:ea typeface="+mj-ea"/>
                <a:cs typeface="+mj-cs"/>
              </a:rPr>
              <a:t>Une vie consacrée à l’Eglise, aux églises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D5BF15-2523-B754-1137-BEEBCAA21FDF}"/>
              </a:ext>
            </a:extLst>
          </p:cNvPr>
          <p:cNvSpPr txBox="1"/>
          <p:nvPr/>
        </p:nvSpPr>
        <p:spPr>
          <a:xfrm>
            <a:off x="1363716" y="3617288"/>
            <a:ext cx="340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rgbClr val="FFFF00"/>
                </a:solidFill>
              </a:rPr>
              <a:t>MERCI JACKY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187093-4016-8157-78ED-784B7E3CA610}"/>
              </a:ext>
            </a:extLst>
          </p:cNvPr>
          <p:cNvSpPr txBox="1"/>
          <p:nvPr/>
        </p:nvSpPr>
        <p:spPr>
          <a:xfrm>
            <a:off x="609017" y="4861310"/>
            <a:ext cx="340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2"/>
                </a:solidFill>
              </a:rPr>
              <a:t>MERCI JACKY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EECD92-5D0D-38D3-7508-9C540AE31F6C}"/>
              </a:ext>
            </a:extLst>
          </p:cNvPr>
          <p:cNvSpPr txBox="1"/>
          <p:nvPr/>
        </p:nvSpPr>
        <p:spPr>
          <a:xfrm>
            <a:off x="9492718" y="4744520"/>
            <a:ext cx="340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4">
                    <a:lumMod val="50000"/>
                  </a:schemeClr>
                </a:solidFill>
              </a:rPr>
              <a:t>MERCI JACKY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0CFC43-ED97-EEF9-F328-B53F7518E769}"/>
              </a:ext>
            </a:extLst>
          </p:cNvPr>
          <p:cNvSpPr txBox="1"/>
          <p:nvPr/>
        </p:nvSpPr>
        <p:spPr>
          <a:xfrm>
            <a:off x="487097" y="2099990"/>
            <a:ext cx="340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rgbClr val="FF0000"/>
                </a:solidFill>
              </a:rPr>
              <a:t>MERCI JACKY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7B7143-4ECC-0D1E-3C71-F1D51D4FDCC7}"/>
              </a:ext>
            </a:extLst>
          </p:cNvPr>
          <p:cNvSpPr txBox="1"/>
          <p:nvPr/>
        </p:nvSpPr>
        <p:spPr>
          <a:xfrm>
            <a:off x="10270449" y="2771671"/>
            <a:ext cx="340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rgbClr val="FF0066"/>
                </a:solidFill>
              </a:rPr>
              <a:t>MERCI JACKY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8FAC60-B8EA-117E-E727-C3FCEA1632FE}"/>
              </a:ext>
            </a:extLst>
          </p:cNvPr>
          <p:cNvSpPr txBox="1"/>
          <p:nvPr/>
        </p:nvSpPr>
        <p:spPr>
          <a:xfrm>
            <a:off x="8569469" y="3617288"/>
            <a:ext cx="340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rgbClr val="0000FF"/>
                </a:solidFill>
              </a:rPr>
              <a:t>MERCI JACKY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3E2969-50DB-AAE3-F73F-2A3FA89D12AE}"/>
              </a:ext>
            </a:extLst>
          </p:cNvPr>
          <p:cNvSpPr txBox="1"/>
          <p:nvPr/>
        </p:nvSpPr>
        <p:spPr>
          <a:xfrm>
            <a:off x="9280669" y="1797641"/>
            <a:ext cx="340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rgbClr val="FFC000"/>
                </a:solidFill>
              </a:rPr>
              <a:t>MERCI JACKY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67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5AC909-C310-53D9-E02D-F7F2E984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                   Même ton orgue te remercie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CC1B138-7754-3E94-7EE5-213D4EC05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5"/>
          <a:stretch>
            <a:fillRect/>
          </a:stretch>
        </p:blipFill>
        <p:spPr>
          <a:xfrm>
            <a:off x="2169429" y="1690688"/>
            <a:ext cx="7853141" cy="5056230"/>
          </a:xfr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3E2D8DF4-CD34-3691-1CA0-31A44C7D901A}"/>
              </a:ext>
            </a:extLst>
          </p:cNvPr>
          <p:cNvSpPr/>
          <p:nvPr/>
        </p:nvSpPr>
        <p:spPr>
          <a:xfrm>
            <a:off x="9006570" y="1483360"/>
            <a:ext cx="2819670" cy="2145539"/>
          </a:xfrm>
          <a:prstGeom prst="wedgeEllipseCallout">
            <a:avLst>
              <a:gd name="adj1" fmla="val -101798"/>
              <a:gd name="adj2" fmla="val 67256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fr-BE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MERCI MON FIDELE AMI</a:t>
            </a:r>
          </a:p>
        </p:txBody>
      </p:sp>
    </p:spTree>
    <p:extLst>
      <p:ext uri="{BB962C8B-B14F-4D97-AF65-F5344CB8AC3E}">
        <p14:creationId xmlns:p14="http://schemas.microsoft.com/office/powerpoint/2010/main" val="2131607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1021">
        <p15:prstTrans prst="curtains"/>
      </p:transition>
    </mc:Choice>
    <mc:Fallback xmlns="">
      <p:transition spd="slow" advTm="1102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6D6A4-6ECF-7CFA-5E34-8DEB1B6F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365125"/>
            <a:ext cx="11518900" cy="1325563"/>
          </a:xfrm>
        </p:spPr>
        <p:txBody>
          <a:bodyPr/>
          <a:lstStyle/>
          <a:p>
            <a:r>
              <a:rPr lang="fr-BE"/>
              <a:t>Depuis </a:t>
            </a:r>
            <a:r>
              <a:rPr lang="fr-FR"/>
              <a:t>50 ans, suivant les pas de son papa Désiré.</a:t>
            </a:r>
            <a:endParaRPr lang="fr-BE"/>
          </a:p>
        </p:txBody>
      </p:sp>
      <p:pic>
        <p:nvPicPr>
          <p:cNvPr id="4" name="Image 3" descr="Une image contenant Visage humain, habits, noir et blanc, monochrome&#10;&#10;Le contenu généré par l’IA peut être incorrect.">
            <a:extLst>
              <a:ext uri="{FF2B5EF4-FFF2-40B4-BE49-F238E27FC236}">
                <a16:creationId xmlns:a16="http://schemas.microsoft.com/office/drawing/2014/main" id="{0067072A-38AB-251C-56D5-298688E0E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3" r="2617" b="30671"/>
          <a:stretch>
            <a:fillRect/>
          </a:stretch>
        </p:blipFill>
        <p:spPr>
          <a:xfrm>
            <a:off x="1031568" y="1545415"/>
            <a:ext cx="3759200" cy="4947459"/>
          </a:xfrm>
          <a:prstGeom prst="rect">
            <a:avLst/>
          </a:prstGeom>
        </p:spPr>
      </p:pic>
      <p:pic>
        <p:nvPicPr>
          <p:cNvPr id="5" name="Espace réservé du contenu 5" descr="Une image contenant musique, personne, piano, intérieur&#10;&#10;Le contenu généré par l’IA peut être incorrect.">
            <a:extLst>
              <a:ext uri="{FF2B5EF4-FFF2-40B4-BE49-F238E27FC236}">
                <a16:creationId xmlns:a16="http://schemas.microsoft.com/office/drawing/2014/main" id="{08482F55-6E19-0C89-6AB6-B3EE70324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35" y="1983657"/>
            <a:ext cx="4947697" cy="35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5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F77D740-7AD2-5CBE-BCF5-45D3E8012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7365"/>
          </a:xfrm>
        </p:spPr>
        <p:txBody>
          <a:bodyPr>
            <a:normAutofit fontScale="90000"/>
          </a:bodyPr>
          <a:lstStyle/>
          <a:p>
            <a:r>
              <a:rPr lang="fr-BE" sz="4900"/>
              <a:t>           </a:t>
            </a:r>
            <a:r>
              <a:rPr lang="fr-FR" altLang="fr-FR" sz="4900"/>
              <a:t>« Jacky connaît l’orgue sur le bout des doigts… et même des pieds ! » </a:t>
            </a:r>
            <a:br>
              <a:rPr lang="fr-FR" altLang="fr-FR">
                <a:latin typeface="Arial" panose="020B0604020202020204" pitchFamily="34" charset="0"/>
              </a:rPr>
            </a:br>
            <a:r>
              <a:rPr lang="fr-BE"/>
              <a:t> </a:t>
            </a:r>
          </a:p>
        </p:txBody>
      </p:sp>
      <p:pic>
        <p:nvPicPr>
          <p:cNvPr id="6" name="Espace réservé du contenu 5" descr="Une image contenant musique, personne, piano, intérieur&#10;&#10;Le contenu généré par l’IA peut être incorrect.">
            <a:extLst>
              <a:ext uri="{FF2B5EF4-FFF2-40B4-BE49-F238E27FC236}">
                <a16:creationId xmlns:a16="http://schemas.microsoft.com/office/drawing/2014/main" id="{F9A81865-06CA-21DD-AD22-4CA2CD3AC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86" y="1825625"/>
            <a:ext cx="6555783" cy="4667250"/>
          </a:xfr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039C7D2-56B7-9B76-8B85-0B736EFB1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59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E779ECD-8FBA-8BBA-820F-9ECDAA63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Tes 25 ans d’organiste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habits, homme, personne, costume&#10;&#10;Le contenu généré par l’IA peut être incorrect.">
            <a:extLst>
              <a:ext uri="{FF2B5EF4-FFF2-40B4-BE49-F238E27FC236}">
                <a16:creationId xmlns:a16="http://schemas.microsoft.com/office/drawing/2014/main" id="{505C0318-3938-E280-EE67-02B5A4572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2" b="42509"/>
          <a:stretch>
            <a:fillRect/>
          </a:stretch>
        </p:blipFill>
        <p:spPr>
          <a:xfrm>
            <a:off x="4654296" y="964754"/>
            <a:ext cx="7214616" cy="49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539238-B48B-8978-2697-6A438D9A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7195" cy="1325563"/>
          </a:xfrm>
        </p:spPr>
        <p:txBody>
          <a:bodyPr>
            <a:normAutofit fontScale="90000"/>
          </a:bodyPr>
          <a:lstStyle/>
          <a:p>
            <a:r>
              <a:rPr lang="fr-BE"/>
              <a:t>                 Avant                                          Aujourd’hui                          						Pensées pour Guy Pirson </a:t>
            </a:r>
          </a:p>
        </p:txBody>
      </p:sp>
      <p:pic>
        <p:nvPicPr>
          <p:cNvPr id="5" name="Espace réservé du contenu 4" descr="Une image contenant musique, intérieur, piano, meubles&#10;&#10;Le contenu généré par l’IA peut être incorrect.">
            <a:extLst>
              <a:ext uri="{FF2B5EF4-FFF2-40B4-BE49-F238E27FC236}">
                <a16:creationId xmlns:a16="http://schemas.microsoft.com/office/drawing/2014/main" id="{1D0CE7F6-1965-3C7F-0784-D65173E77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66" y="1690688"/>
            <a:ext cx="5548628" cy="4161472"/>
          </a:xfrm>
        </p:spPr>
      </p:pic>
      <p:pic>
        <p:nvPicPr>
          <p:cNvPr id="3" name="Espace réservé du contenu 4" descr="Une image contenant intérieur, mur, chapelle, meubles&#10;&#10;Le contenu généré par l’IA peut être incorrect.">
            <a:extLst>
              <a:ext uri="{FF2B5EF4-FFF2-40B4-BE49-F238E27FC236}">
                <a16:creationId xmlns:a16="http://schemas.microsoft.com/office/drawing/2014/main" id="{68ECC3E3-E12F-9097-9D68-68AD017F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6" y="1186983"/>
            <a:ext cx="5163595" cy="387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9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1B784-2BAE-F940-01DD-E8F55DEF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   </a:t>
            </a:r>
            <a:r>
              <a:rPr lang="fr-BE" sz="4000"/>
              <a:t>Mais toujours sous les yeux de Saint  Hubert</a:t>
            </a:r>
          </a:p>
        </p:txBody>
      </p:sp>
      <p:pic>
        <p:nvPicPr>
          <p:cNvPr id="5" name="Espace réservé du contenu 4" descr="Une image contenant mur, intérieur, sculpture, art&#10;&#10;Le contenu généré par l’IA peut être incorrect.">
            <a:extLst>
              <a:ext uri="{FF2B5EF4-FFF2-40B4-BE49-F238E27FC236}">
                <a16:creationId xmlns:a16="http://schemas.microsoft.com/office/drawing/2014/main" id="{50BCA598-463B-CD14-A32E-208FE9409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3955633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hantez le « best of » de Noël avec 25 choristes">
            <a:extLst>
              <a:ext uri="{FF2B5EF4-FFF2-40B4-BE49-F238E27FC236}">
                <a16:creationId xmlns:a16="http://schemas.microsoft.com/office/drawing/2014/main" id="{F61A28C8-3A46-4AE0-48B8-AC62109E9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43" y="1961044"/>
            <a:ext cx="5760720" cy="38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B5B109-1BAE-4CAA-548F-368D9FBC748B}"/>
              </a:ext>
            </a:extLst>
          </p:cNvPr>
          <p:cNvSpPr txBox="1"/>
          <p:nvPr/>
        </p:nvSpPr>
        <p:spPr>
          <a:xfrm>
            <a:off x="1356851" y="517867"/>
            <a:ext cx="106385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>
                <a:latin typeface="+mj-lt"/>
                <a:ea typeface="+mj-ea"/>
                <a:cs typeface="+mj-cs"/>
              </a:rPr>
              <a:t>Concerts de Noël à </a:t>
            </a:r>
            <a:r>
              <a:rPr lang="fr-FR" sz="4000" err="1">
                <a:latin typeface="+mj-lt"/>
                <a:ea typeface="+mj-ea"/>
                <a:cs typeface="+mj-cs"/>
              </a:rPr>
              <a:t>Warisoulx</a:t>
            </a:r>
            <a:r>
              <a:rPr lang="fr-FR" sz="4000">
                <a:latin typeface="+mj-lt"/>
                <a:ea typeface="+mj-ea"/>
                <a:cs typeface="+mj-cs"/>
              </a:rPr>
              <a:t> et </a:t>
            </a:r>
            <a:r>
              <a:rPr lang="fr-FR" sz="4000" err="1">
                <a:latin typeface="+mj-lt"/>
                <a:ea typeface="+mj-ea"/>
                <a:cs typeface="+mj-cs"/>
              </a:rPr>
              <a:t>Hanret</a:t>
            </a:r>
            <a:r>
              <a:rPr lang="fr-FR" sz="4000">
                <a:latin typeface="+mj-lt"/>
                <a:ea typeface="+mj-ea"/>
                <a:cs typeface="+mj-cs"/>
              </a:rPr>
              <a:t> avec des chorales locales et des crèches vivantes</a:t>
            </a:r>
            <a:endParaRPr lang="fr-BE" sz="400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6745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021">
        <p159:morph option="byObject"/>
      </p:transition>
    </mc:Choice>
    <mc:Fallback xmlns="">
      <p:transition spd="slow" advTm="11021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.2|1.2|1|0.9|0.8|0.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Grand écran</PresentationFormat>
  <Paragraphs>46</Paragraphs>
  <Slides>31</Slides>
  <Notes>3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JUBILE  DE  JACKY WAUTELET</vt:lpstr>
      <vt:lpstr>Présentation PowerPoint</vt:lpstr>
      <vt:lpstr>Jacky virtuose des claviers, fait vibrer l’orgue avec passion…</vt:lpstr>
      <vt:lpstr>Depuis 50 ans, suivant les pas de son papa Désiré.</vt:lpstr>
      <vt:lpstr>           « Jacky connaît l’orgue sur le bout des doigts… et même des pieds ! »   </vt:lpstr>
      <vt:lpstr>Tes 25 ans d’organiste</vt:lpstr>
      <vt:lpstr>                 Avant                                          Aujourd’hui                                Pensées pour Guy Pirson </vt:lpstr>
      <vt:lpstr>    Mais toujours sous les yeux de Saint  Hubert</vt:lpstr>
      <vt:lpstr>Présentation PowerPoint</vt:lpstr>
      <vt:lpstr>                                    2016</vt:lpstr>
      <vt:lpstr>Présentation PowerPoint</vt:lpstr>
      <vt:lpstr>                                    HANRET  </vt:lpstr>
      <vt:lpstr>        Mais aussi un bon moment avec les Petits Chanteurs de France                    (Cherchez l’intrus ) </vt:lpstr>
      <vt:lpstr>Jacky chez lui … à San Damiano</vt:lpstr>
      <vt:lpstr>   Faisant découvrir son amour pour San Damiano </vt:lpstr>
      <vt:lpstr>Présentation PowerPoint</vt:lpstr>
      <vt:lpstr>D’ agréables moments de partage…</vt:lpstr>
      <vt:lpstr>    On se décide…….. Car j’ai soif !!!!!!</vt:lpstr>
      <vt:lpstr>                            </vt:lpstr>
      <vt:lpstr>Qui est  la vedette ????</vt:lpstr>
      <vt:lpstr>                On  cherche  Philippe !!!! </vt:lpstr>
      <vt:lpstr>                               Un beau groupe</vt:lpstr>
      <vt:lpstr>Toujours en chantant        (Pensées pour Madeleine et Sissine)</vt:lpstr>
      <vt:lpstr>Présentation PowerPoint</vt:lpstr>
      <vt:lpstr>Une voie(x) toute tracée…</vt:lpstr>
      <vt:lpstr>On ne sait jamais quand vient l'inspiration !</vt:lpstr>
      <vt:lpstr>Présentation PowerPoint</vt:lpstr>
      <vt:lpstr>                 Attention      mouette !!!!</vt:lpstr>
      <vt:lpstr>                        Une décoration de plus !!!!</vt:lpstr>
      <vt:lpstr>                </vt:lpstr>
      <vt:lpstr>                    Même ton orgue te remercie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Bernard</dc:creator>
  <cp:lastModifiedBy>André Dubuisson</cp:lastModifiedBy>
  <cp:revision>3</cp:revision>
  <dcterms:created xsi:type="dcterms:W3CDTF">2025-05-24T09:55:51Z</dcterms:created>
  <dcterms:modified xsi:type="dcterms:W3CDTF">2025-06-25T20:39:59Z</dcterms:modified>
</cp:coreProperties>
</file>